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9"/>
    <a:srgbClr val="004494"/>
    <a:srgbClr val="D91B57"/>
    <a:srgbClr val="E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12" y="7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12735" b="13990"/>
          <a:stretch/>
        </p:blipFill>
        <p:spPr>
          <a:xfrm>
            <a:off x="-13101" y="-1793396"/>
            <a:ext cx="7559675" cy="574721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5A1DABD5-6ED6-48FF-BAE2-6FB73E005239}"/>
              </a:ext>
            </a:extLst>
          </p:cNvPr>
          <p:cNvSpPr/>
          <p:nvPr userDrawn="1"/>
        </p:nvSpPr>
        <p:spPr>
          <a:xfrm>
            <a:off x="-13101" y="9697791"/>
            <a:ext cx="7572776" cy="994021"/>
          </a:xfrm>
          <a:prstGeom prst="rect">
            <a:avLst/>
          </a:prstGeom>
          <a:solidFill>
            <a:srgbClr val="0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CF86C0E6-0064-4597-833C-CB3DF6447D71}"/>
              </a:ext>
            </a:extLst>
          </p:cNvPr>
          <p:cNvSpPr/>
          <p:nvPr userDrawn="1"/>
        </p:nvSpPr>
        <p:spPr>
          <a:xfrm>
            <a:off x="-13101" y="3114341"/>
            <a:ext cx="7572776" cy="1006900"/>
          </a:xfrm>
          <a:custGeom>
            <a:avLst/>
            <a:gdLst>
              <a:gd name="connsiteX0" fmla="*/ 12879 w 7611414"/>
              <a:gd name="connsiteY0" fmla="*/ 386366 h 1184856"/>
              <a:gd name="connsiteX1" fmla="*/ 7598536 w 7611414"/>
              <a:gd name="connsiteY1" fmla="*/ 0 h 1184856"/>
              <a:gd name="connsiteX2" fmla="*/ 7611414 w 7611414"/>
              <a:gd name="connsiteY2" fmla="*/ 1184856 h 1184856"/>
              <a:gd name="connsiteX3" fmla="*/ 0 w 7611414"/>
              <a:gd name="connsiteY3" fmla="*/ 1171977 h 1184856"/>
              <a:gd name="connsiteX4" fmla="*/ 12879 w 7611414"/>
              <a:gd name="connsiteY4" fmla="*/ 386366 h 11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1414" h="1184856">
                <a:moveTo>
                  <a:pt x="12879" y="386366"/>
                </a:moveTo>
                <a:lnTo>
                  <a:pt x="7598536" y="0"/>
                </a:lnTo>
                <a:lnTo>
                  <a:pt x="7611414" y="1184856"/>
                </a:lnTo>
                <a:lnTo>
                  <a:pt x="0" y="1171977"/>
                </a:lnTo>
                <a:lnTo>
                  <a:pt x="12879" y="386366"/>
                </a:lnTo>
                <a:close/>
              </a:path>
            </a:pathLst>
          </a:custGeom>
          <a:solidFill>
            <a:srgbClr val="0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65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24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84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56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53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92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07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5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21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2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38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834B-90DC-4310-A33A-947A254A19F2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F090-FD2C-4A04-AE6F-92A7538A65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111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18866" y="5487644"/>
            <a:ext cx="5977720" cy="263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fi-FI" sz="1400" dirty="0"/>
          </a:p>
          <a:p>
            <a:pPr>
              <a:lnSpc>
                <a:spcPts val="2000"/>
              </a:lnSpc>
            </a:pPr>
            <a:r>
              <a:rPr lang="fi-FI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Luova lava -päiväleireillä pidetään hauskaa ja opitaan yhdessä teatterin, tanssin, musiikin, sanataiteen ja kuvataiteen parissa. Leireille ovat kaikki tervetulleita, sillä leireillä on tekemisen riemua. </a:t>
            </a:r>
          </a:p>
          <a:p>
            <a:pPr>
              <a:lnSpc>
                <a:spcPts val="2000"/>
              </a:lnSpc>
            </a:pPr>
            <a:endParaRPr lang="fi-FI" sz="1400" b="1" dirty="0">
              <a:solidFill>
                <a:srgbClr val="EE7F00"/>
              </a:solidFill>
              <a:latin typeface="Rockwell" panose="02060603020205020403" pitchFamily="18" charset="0"/>
            </a:endParaRPr>
          </a:p>
          <a:p>
            <a:pPr>
              <a:lnSpc>
                <a:spcPts val="2000"/>
              </a:lnSpc>
            </a:pPr>
            <a:r>
              <a:rPr lang="fi-FI" sz="1400" b="1" dirty="0">
                <a:solidFill>
                  <a:srgbClr val="D91B57"/>
                </a:solidFill>
                <a:latin typeface="Bitter Black" pitchFamily="2" charset="0"/>
              </a:rPr>
              <a:t>Aika:</a:t>
            </a:r>
          </a:p>
          <a:p>
            <a:pPr>
              <a:lnSpc>
                <a:spcPts val="2000"/>
              </a:lnSpc>
            </a:pPr>
            <a:r>
              <a:rPr lang="fi-FI" sz="1400" b="1" dirty="0">
                <a:solidFill>
                  <a:srgbClr val="D91B57"/>
                </a:solidFill>
                <a:latin typeface="Bitter Black" pitchFamily="2" charset="0"/>
              </a:rPr>
              <a:t>Paikka:</a:t>
            </a:r>
          </a:p>
          <a:p>
            <a:pPr>
              <a:lnSpc>
                <a:spcPts val="2000"/>
              </a:lnSpc>
            </a:pPr>
            <a:r>
              <a:rPr lang="fi-FI" sz="1400" b="1" dirty="0">
                <a:solidFill>
                  <a:srgbClr val="D91B57"/>
                </a:solidFill>
                <a:latin typeface="Bitter Black" pitchFamily="2" charset="0"/>
              </a:rPr>
              <a:t>Hinta:</a:t>
            </a:r>
          </a:p>
          <a:p>
            <a:pPr>
              <a:lnSpc>
                <a:spcPts val="2000"/>
              </a:lnSpc>
            </a:pPr>
            <a:r>
              <a:rPr lang="fi-FI" sz="1400" b="1" dirty="0">
                <a:solidFill>
                  <a:srgbClr val="D91B57"/>
                </a:solidFill>
                <a:latin typeface="Bitter Black" pitchFamily="2" charset="0"/>
              </a:rPr>
              <a:t>Ilmoittautuminen: </a:t>
            </a:r>
          </a:p>
          <a:p>
            <a:pPr>
              <a:lnSpc>
                <a:spcPts val="2000"/>
              </a:lnSpc>
            </a:pPr>
            <a:r>
              <a:rPr lang="fi-FI" sz="1400" b="1" dirty="0" err="1">
                <a:solidFill>
                  <a:srgbClr val="D91B57"/>
                </a:solidFill>
                <a:latin typeface="Bitter Black" pitchFamily="2" charset="0"/>
              </a:rPr>
              <a:t>Lisätedot</a:t>
            </a:r>
            <a:r>
              <a:rPr lang="fi-FI" sz="1400" b="1" dirty="0">
                <a:solidFill>
                  <a:srgbClr val="D91B57"/>
                </a:solidFill>
                <a:latin typeface="Bitter Black" pitchFamily="2" charset="0"/>
              </a:rPr>
              <a:t>: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18866" y="4305913"/>
            <a:ext cx="558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rgbClr val="0077A9"/>
                </a:solidFill>
                <a:latin typeface="Bitter Black" pitchFamily="2" charset="0"/>
              </a:rPr>
              <a:t>LUOVA LAVA PÄIVÄLEIRI </a:t>
            </a:r>
          </a:p>
          <a:p>
            <a:r>
              <a:rPr lang="fi-FI" sz="2800" b="1" dirty="0">
                <a:solidFill>
                  <a:srgbClr val="0077A9"/>
                </a:solidFill>
                <a:latin typeface="Bitter Black" pitchFamily="2" charset="0"/>
              </a:rPr>
              <a:t>7</a:t>
            </a:r>
            <a:r>
              <a:rPr lang="fi-FI" sz="2800" dirty="0">
                <a:solidFill>
                  <a:srgbClr val="0077A9"/>
                </a:solidFill>
                <a:effectLst/>
                <a:latin typeface="Bitter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i-FI" sz="2800" b="1" dirty="0">
                <a:solidFill>
                  <a:srgbClr val="0077A9"/>
                </a:solidFill>
                <a:latin typeface="Bitter Black" pitchFamily="2" charset="0"/>
              </a:rPr>
              <a:t>11-VUOTIAILLE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18865" y="8619515"/>
            <a:ext cx="2349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77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www.nuorisoseurat.fi</a:t>
            </a:r>
          </a:p>
          <a:p>
            <a:r>
              <a:rPr lang="fi-FI" sz="1100" dirty="0">
                <a:solidFill>
                  <a:srgbClr val="0077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info@nuorisoseurat.fi </a:t>
            </a:r>
          </a:p>
          <a:p>
            <a:r>
              <a:rPr lang="fi-FI" sz="1100" dirty="0">
                <a:solidFill>
                  <a:srgbClr val="0077A9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www.facebook.com/nuorisoseurat</a:t>
            </a:r>
            <a:endParaRPr lang="fi-FI" sz="1100" dirty="0">
              <a:solidFill>
                <a:srgbClr val="004494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2" y="8543857"/>
            <a:ext cx="1120582" cy="703823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818866" y="5262236"/>
            <a:ext cx="5093421" cy="32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500"/>
              </a:spcBef>
              <a:spcAft>
                <a:spcPts val="900"/>
              </a:spcAft>
            </a:pPr>
            <a:r>
              <a:rPr lang="fi-FI" b="1" dirty="0">
                <a:solidFill>
                  <a:srgbClr val="D91B57"/>
                </a:solidFill>
                <a:latin typeface="Bitter Black" pitchFamily="2" charset="0"/>
              </a:rPr>
              <a:t>4.</a:t>
            </a:r>
            <a:r>
              <a:rPr lang="fi-FI" sz="1800" dirty="0">
                <a:solidFill>
                  <a:srgbClr val="D91B57"/>
                </a:solidFill>
                <a:effectLst/>
                <a:latin typeface="Bitter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i-FI" b="1" dirty="0">
                <a:solidFill>
                  <a:srgbClr val="D91B57"/>
                </a:solidFill>
                <a:latin typeface="Bitter Black" pitchFamily="2" charset="0"/>
              </a:rPr>
              <a:t>8.6. Kannelmäessä Helsingissä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1A009D2-C378-4274-A89C-B9E2FC34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78" y="9861147"/>
            <a:ext cx="1266510" cy="61724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E6124F3-9114-4796-B49F-5B777010C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63" y="8319680"/>
            <a:ext cx="1380873" cy="11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68</Words>
  <Application>Microsoft Office PowerPoint</Application>
  <PresentationFormat>Mukautettu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Bitter Black</vt:lpstr>
      <vt:lpstr>Calibri</vt:lpstr>
      <vt:lpstr>Calibri Light</vt:lpstr>
      <vt:lpstr>Roboto Light</vt:lpstr>
      <vt:lpstr>Rockwell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Joni Sivonen</dc:creator>
  <cp:lastModifiedBy>Pia Matilainen</cp:lastModifiedBy>
  <cp:revision>36</cp:revision>
  <dcterms:created xsi:type="dcterms:W3CDTF">2016-08-11T06:00:40Z</dcterms:created>
  <dcterms:modified xsi:type="dcterms:W3CDTF">2022-04-22T05:30:42Z</dcterms:modified>
</cp:coreProperties>
</file>