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32"/>
          <a:stretch/>
        </p:blipFill>
        <p:spPr>
          <a:xfrm>
            <a:off x="0" y="-1044416"/>
            <a:ext cx="7576886" cy="4959594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8C59C06D-191A-4B47-B987-CBE320F0814C}"/>
              </a:ext>
            </a:extLst>
          </p:cNvPr>
          <p:cNvSpPr/>
          <p:nvPr userDrawn="1"/>
        </p:nvSpPr>
        <p:spPr>
          <a:xfrm>
            <a:off x="-13101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Vapaamuotoinen: Muoto 8">
            <a:extLst>
              <a:ext uri="{FF2B5EF4-FFF2-40B4-BE49-F238E27FC236}">
                <a16:creationId xmlns:a16="http://schemas.microsoft.com/office/drawing/2014/main" id="{9B7FAF57-DE84-4AF9-A24F-1F7917A01D6A}"/>
              </a:ext>
            </a:extLst>
          </p:cNvPr>
          <p:cNvSpPr/>
          <p:nvPr userDrawn="1"/>
        </p:nvSpPr>
        <p:spPr>
          <a:xfrm>
            <a:off x="-13101" y="3271234"/>
            <a:ext cx="7572776" cy="850005"/>
          </a:xfrm>
          <a:custGeom>
            <a:avLst/>
            <a:gdLst>
              <a:gd name="connsiteX0" fmla="*/ 12879 w 7611414"/>
              <a:gd name="connsiteY0" fmla="*/ 386366 h 1184856"/>
              <a:gd name="connsiteX1" fmla="*/ 7598536 w 7611414"/>
              <a:gd name="connsiteY1" fmla="*/ 0 h 1184856"/>
              <a:gd name="connsiteX2" fmla="*/ 7611414 w 7611414"/>
              <a:gd name="connsiteY2" fmla="*/ 1184856 h 1184856"/>
              <a:gd name="connsiteX3" fmla="*/ 0 w 7611414"/>
              <a:gd name="connsiteY3" fmla="*/ 1171977 h 1184856"/>
              <a:gd name="connsiteX4" fmla="*/ 12879 w 7611414"/>
              <a:gd name="connsiteY4" fmla="*/ 386366 h 1184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11414" h="1184856">
                <a:moveTo>
                  <a:pt x="12879" y="386366"/>
                </a:moveTo>
                <a:lnTo>
                  <a:pt x="7598536" y="0"/>
                </a:lnTo>
                <a:lnTo>
                  <a:pt x="7611414" y="1184856"/>
                </a:lnTo>
                <a:lnTo>
                  <a:pt x="0" y="1171977"/>
                </a:lnTo>
                <a:lnTo>
                  <a:pt x="12879" y="386366"/>
                </a:lnTo>
                <a:close/>
              </a:path>
            </a:pathLst>
          </a:cu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22.4.2022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5259200"/>
            <a:ext cx="5977720" cy="317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13pt. 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Powerpointin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500"/>
              </a:spcBef>
              <a:spcAft>
                <a:spcPts val="900"/>
              </a:spcAft>
            </a:pPr>
            <a:r>
              <a:rPr lang="fi-FI" sz="1500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15 PT, CAPS]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6" y="4202881"/>
            <a:ext cx="5581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 [BITTER BLACK, 28pt,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619515"/>
            <a:ext cx="2349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</a:p>
          <a:p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 </a:t>
            </a:r>
          </a:p>
          <a:p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100" dirty="0">
              <a:solidFill>
                <a:srgbClr val="004494"/>
              </a:solidFill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201" y="8557826"/>
            <a:ext cx="1018711" cy="639839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CABA2206-C7D7-4B8B-BEA8-F8347AAB95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578" y="9861147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745</TotalTime>
  <Words>148</Words>
  <Application>Microsoft Office PowerPoint</Application>
  <PresentationFormat>Mukautettu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Pia Matilainen</cp:lastModifiedBy>
  <cp:revision>32</cp:revision>
  <dcterms:created xsi:type="dcterms:W3CDTF">2016-08-11T06:00:40Z</dcterms:created>
  <dcterms:modified xsi:type="dcterms:W3CDTF">2022-04-22T05:19:32Z</dcterms:modified>
</cp:coreProperties>
</file>