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1B57"/>
    <a:srgbClr val="0077A9"/>
    <a:srgbClr val="004494"/>
    <a:srgbClr val="EE7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12" y="78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726"/>
          <a:stretch/>
        </p:blipFill>
        <p:spPr>
          <a:xfrm>
            <a:off x="0" y="-1044416"/>
            <a:ext cx="7576886" cy="5165656"/>
          </a:xfrm>
          <a:prstGeom prst="rect">
            <a:avLst/>
          </a:prstGeom>
        </p:spPr>
      </p:pic>
      <p:sp>
        <p:nvSpPr>
          <p:cNvPr id="6" name="Suorakulmio 5">
            <a:extLst>
              <a:ext uri="{FF2B5EF4-FFF2-40B4-BE49-F238E27FC236}">
                <a16:creationId xmlns:a16="http://schemas.microsoft.com/office/drawing/2014/main" id="{3EF19716-2EED-645E-DA54-BF3A0E167D5E}"/>
              </a:ext>
            </a:extLst>
          </p:cNvPr>
          <p:cNvSpPr/>
          <p:nvPr userDrawn="1"/>
        </p:nvSpPr>
        <p:spPr>
          <a:xfrm>
            <a:off x="0" y="9684913"/>
            <a:ext cx="7559675" cy="1006900"/>
          </a:xfrm>
          <a:prstGeom prst="rect">
            <a:avLst/>
          </a:prstGeom>
          <a:solidFill>
            <a:srgbClr val="0077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Vapaamuotoinen: Muoto 8">
            <a:extLst>
              <a:ext uri="{FF2B5EF4-FFF2-40B4-BE49-F238E27FC236}">
                <a16:creationId xmlns:a16="http://schemas.microsoft.com/office/drawing/2014/main" id="{954B04A6-3582-C83F-4E39-3C7821461B0D}"/>
              </a:ext>
            </a:extLst>
          </p:cNvPr>
          <p:cNvSpPr/>
          <p:nvPr userDrawn="1"/>
        </p:nvSpPr>
        <p:spPr>
          <a:xfrm>
            <a:off x="0" y="3271234"/>
            <a:ext cx="7572776" cy="850005"/>
          </a:xfrm>
          <a:custGeom>
            <a:avLst/>
            <a:gdLst>
              <a:gd name="connsiteX0" fmla="*/ 12879 w 7611414"/>
              <a:gd name="connsiteY0" fmla="*/ 386366 h 1184856"/>
              <a:gd name="connsiteX1" fmla="*/ 7598536 w 7611414"/>
              <a:gd name="connsiteY1" fmla="*/ 0 h 1184856"/>
              <a:gd name="connsiteX2" fmla="*/ 7611414 w 7611414"/>
              <a:gd name="connsiteY2" fmla="*/ 1184856 h 1184856"/>
              <a:gd name="connsiteX3" fmla="*/ 0 w 7611414"/>
              <a:gd name="connsiteY3" fmla="*/ 1171977 h 1184856"/>
              <a:gd name="connsiteX4" fmla="*/ 12879 w 7611414"/>
              <a:gd name="connsiteY4" fmla="*/ 386366 h 1184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11414" h="1184856">
                <a:moveTo>
                  <a:pt x="12879" y="386366"/>
                </a:moveTo>
                <a:lnTo>
                  <a:pt x="7598536" y="0"/>
                </a:lnTo>
                <a:lnTo>
                  <a:pt x="7611414" y="1184856"/>
                </a:lnTo>
                <a:lnTo>
                  <a:pt x="0" y="1171977"/>
                </a:lnTo>
                <a:lnTo>
                  <a:pt x="12879" y="386366"/>
                </a:lnTo>
                <a:close/>
              </a:path>
            </a:pathLst>
          </a:custGeom>
          <a:solidFill>
            <a:srgbClr val="0077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2658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2.6.2022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224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2.6.2022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2841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2.6.2022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4567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2.6.2022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1534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2.6.2022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392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2.6.2022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6070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2.6.2022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75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2.6.2022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5213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2.6.2022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5268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2.6.2022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6388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4834B-90DC-4310-A33A-947A254A19F2}" type="datetimeFigureOut">
              <a:rPr lang="fi-FI" smtClean="0"/>
              <a:t>2.6.2022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1116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818865" y="6031934"/>
            <a:ext cx="5977720" cy="2330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fi-FI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Leipätekstin fontti: </a:t>
            </a:r>
            <a:r>
              <a:rPr lang="fi-FI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Roboto</a:t>
            </a:r>
            <a:r>
              <a:rPr lang="fi-FI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fi-FI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light</a:t>
            </a:r>
            <a:r>
              <a:rPr lang="fi-FI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tai </a:t>
            </a:r>
            <a:r>
              <a:rPr lang="fi-FI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Calibri</a:t>
            </a:r>
            <a:r>
              <a:rPr lang="fi-FI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, 16 pt. Otsikon fontti: Bitter Black tai </a:t>
            </a:r>
            <a:r>
              <a:rPr lang="fi-FI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Rockwell</a:t>
            </a:r>
            <a:r>
              <a:rPr lang="fi-FI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, </a:t>
            </a:r>
            <a:r>
              <a:rPr lang="fi-FI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bold</a:t>
            </a:r>
            <a:r>
              <a:rPr lang="fi-FI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, 28 pt. Vaihda yllä oleva kuva: Valitse </a:t>
            </a:r>
            <a:r>
              <a:rPr lang="fi-FI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Powerpointin</a:t>
            </a:r>
            <a:r>
              <a:rPr lang="fi-FI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”Näytä”-välilehti  ja sieltä ”Dian perustyyli”. Klikkaa kuvaa oikealla hiirennäppäimellä ja valitse ” Muuta kuva”. </a:t>
            </a:r>
          </a:p>
          <a:p>
            <a:pPr>
              <a:lnSpc>
                <a:spcPts val="2200"/>
              </a:lnSpc>
            </a:pPr>
            <a:r>
              <a:rPr lang="fi-FI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Kerro tässä mitä, missä, milloin, kenelle, paljonko maksaa ja miten ilmoittaudutaan mukaan. Voit mainita myös ohjaajan nimen ja yhteystiedot.  Muista vaihtaa myös alla olevat yhteystiedot. </a:t>
            </a:r>
          </a:p>
        </p:txBody>
      </p:sp>
      <p:sp>
        <p:nvSpPr>
          <p:cNvPr id="3" name="Suorakulmio 2"/>
          <p:cNvSpPr/>
          <p:nvPr/>
        </p:nvSpPr>
        <p:spPr>
          <a:xfrm>
            <a:off x="818865" y="4280155"/>
            <a:ext cx="50934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800" b="1" dirty="0">
                <a:solidFill>
                  <a:srgbClr val="0077A9"/>
                </a:solidFill>
                <a:latin typeface="Bitter Black" pitchFamily="2" charset="0"/>
              </a:rPr>
              <a:t>HOUKUTTELEVA OTSIKKO!</a:t>
            </a:r>
          </a:p>
          <a:p>
            <a:r>
              <a:rPr lang="fi-FI" sz="2800" b="1" dirty="0">
                <a:solidFill>
                  <a:srgbClr val="0077A9"/>
                </a:solidFill>
                <a:latin typeface="Bitter Black" pitchFamily="2" charset="0"/>
              </a:rPr>
              <a:t>[BITTER BLACK, 28pt, CAPS] </a:t>
            </a:r>
          </a:p>
        </p:txBody>
      </p:sp>
      <p:sp>
        <p:nvSpPr>
          <p:cNvPr id="4" name="Suorakulmio 3"/>
          <p:cNvSpPr/>
          <p:nvPr/>
        </p:nvSpPr>
        <p:spPr>
          <a:xfrm>
            <a:off x="818865" y="8446981"/>
            <a:ext cx="30061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400" dirty="0" err="1">
                <a:solidFill>
                  <a:srgbClr val="004494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www.nuorisoseurat.fi</a:t>
            </a:r>
            <a:endParaRPr lang="fi-FI" sz="1400" dirty="0">
              <a:solidFill>
                <a:srgbClr val="004494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r>
              <a:rPr lang="fi-FI" sz="1400" dirty="0" err="1">
                <a:solidFill>
                  <a:srgbClr val="004494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info@nuorisoseurat.fi</a:t>
            </a:r>
            <a:r>
              <a:rPr lang="fi-FI" sz="1400" dirty="0">
                <a:solidFill>
                  <a:srgbClr val="004494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</a:p>
          <a:p>
            <a:r>
              <a:rPr lang="fi-FI" sz="1400" dirty="0" err="1">
                <a:solidFill>
                  <a:srgbClr val="004494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www.facebook.com/nuorisoseurat</a:t>
            </a:r>
            <a:endParaRPr lang="fi-FI" sz="1400" dirty="0">
              <a:solidFill>
                <a:srgbClr val="004494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956" y="8418628"/>
            <a:ext cx="1018711" cy="639839"/>
          </a:xfrm>
          <a:prstGeom prst="rect">
            <a:avLst/>
          </a:prstGeom>
        </p:spPr>
      </p:pic>
      <p:sp>
        <p:nvSpPr>
          <p:cNvPr id="6" name="Suorakulmio 5"/>
          <p:cNvSpPr/>
          <p:nvPr/>
        </p:nvSpPr>
        <p:spPr>
          <a:xfrm>
            <a:off x="818864" y="5643599"/>
            <a:ext cx="5093421" cy="326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Bef>
                <a:spcPts val="1500"/>
              </a:spcBef>
              <a:spcAft>
                <a:spcPts val="900"/>
              </a:spcAft>
            </a:pPr>
            <a:r>
              <a:rPr lang="fi-FI" b="1" dirty="0">
                <a:solidFill>
                  <a:srgbClr val="D91B57"/>
                </a:solidFill>
                <a:latin typeface="Bitter Black" pitchFamily="2" charset="0"/>
              </a:rPr>
              <a:t>VÄLIOTSIKKO ROCKWELL (BOLD), 18 </a:t>
            </a:r>
            <a:r>
              <a:rPr lang="fi-FI" b="1" dirty="0" err="1">
                <a:solidFill>
                  <a:srgbClr val="D91B57"/>
                </a:solidFill>
                <a:latin typeface="Bitter Black" pitchFamily="2" charset="0"/>
              </a:rPr>
              <a:t>pt</a:t>
            </a:r>
            <a:endParaRPr lang="fi-FI" b="1" dirty="0">
              <a:solidFill>
                <a:srgbClr val="D91B57"/>
              </a:solidFill>
              <a:latin typeface="Bitter Black" pitchFamily="2" charset="0"/>
            </a:endParaRP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B788C46D-9A40-B8A8-0181-21CB6DCE8B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5091" y="9886904"/>
            <a:ext cx="1266510" cy="61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757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764</TotalTime>
  <Words>118</Words>
  <Application>Microsoft Office PowerPoint</Application>
  <PresentationFormat>Mukautettu</PresentationFormat>
  <Paragraphs>8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Bitter Black</vt:lpstr>
      <vt:lpstr>Calibri</vt:lpstr>
      <vt:lpstr>Calibri Light</vt:lpstr>
      <vt:lpstr>Roboto Light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Joni Sivonen</dc:creator>
  <cp:lastModifiedBy>Pia Matilainen</cp:lastModifiedBy>
  <cp:revision>31</cp:revision>
  <dcterms:created xsi:type="dcterms:W3CDTF">2016-08-11T06:00:40Z</dcterms:created>
  <dcterms:modified xsi:type="dcterms:W3CDTF">2022-06-02T05:26:59Z</dcterms:modified>
</cp:coreProperties>
</file>