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B57"/>
    <a:srgbClr val="0077A9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43" b="23487"/>
          <a:stretch/>
        </p:blipFill>
        <p:spPr>
          <a:xfrm>
            <a:off x="0" y="-527200"/>
            <a:ext cx="7559675" cy="4648439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94AC3084-E141-AA03-BA1D-862AD506972F}"/>
              </a:ext>
            </a:extLst>
          </p:cNvPr>
          <p:cNvSpPr/>
          <p:nvPr userDrawn="1"/>
        </p:nvSpPr>
        <p:spPr>
          <a:xfrm>
            <a:off x="0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3505C055-755A-A8C3-05E2-92F17D0581BF}"/>
              </a:ext>
            </a:extLst>
          </p:cNvPr>
          <p:cNvSpPr/>
          <p:nvPr userDrawn="1"/>
        </p:nvSpPr>
        <p:spPr>
          <a:xfrm>
            <a:off x="0" y="3271234"/>
            <a:ext cx="7572776" cy="850005"/>
          </a:xfrm>
          <a:custGeom>
            <a:avLst/>
            <a:gdLst>
              <a:gd name="connsiteX0" fmla="*/ 12879 w 7611414"/>
              <a:gd name="connsiteY0" fmla="*/ 386366 h 1184856"/>
              <a:gd name="connsiteX1" fmla="*/ 7598536 w 7611414"/>
              <a:gd name="connsiteY1" fmla="*/ 0 h 1184856"/>
              <a:gd name="connsiteX2" fmla="*/ 7611414 w 7611414"/>
              <a:gd name="connsiteY2" fmla="*/ 1184856 h 1184856"/>
              <a:gd name="connsiteX3" fmla="*/ 0 w 7611414"/>
              <a:gd name="connsiteY3" fmla="*/ 1171977 h 1184856"/>
              <a:gd name="connsiteX4" fmla="*/ 12879 w 7611414"/>
              <a:gd name="connsiteY4" fmla="*/ 386366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1414" h="1184856">
                <a:moveTo>
                  <a:pt x="12879" y="386366"/>
                </a:moveTo>
                <a:lnTo>
                  <a:pt x="7598536" y="0"/>
                </a:lnTo>
                <a:lnTo>
                  <a:pt x="7611414" y="1184856"/>
                </a:lnTo>
                <a:lnTo>
                  <a:pt x="0" y="1171977"/>
                </a:lnTo>
                <a:lnTo>
                  <a:pt x="12879" y="386366"/>
                </a:lnTo>
                <a:close/>
              </a:path>
            </a:pathLst>
          </a:cu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5800113"/>
            <a:ext cx="5977720" cy="233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fi-F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Leipätekstin fontti: </a:t>
            </a:r>
            <a:r>
              <a:rPr lang="fi-FI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16 pt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Otsikon fontti: Bitter Black tai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bold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28 pt. Vaihda yllä oleva kuva: Valitse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</a:t>
            </a:r>
          </a:p>
          <a:p>
            <a:pPr>
              <a:lnSpc>
                <a:spcPts val="2200"/>
              </a:lnSpc>
            </a:pP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Kerro tässä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5" y="4241518"/>
            <a:ext cx="5093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</a:t>
            </a:r>
          </a:p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[BITTER BLACK, 28pt, CAPS]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446981"/>
            <a:ext cx="3006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400" dirty="0">
              <a:solidFill>
                <a:srgbClr val="004494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400" dirty="0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400" dirty="0">
              <a:solidFill>
                <a:srgbClr val="004494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56" y="8418628"/>
            <a:ext cx="1018711" cy="639839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818864" y="5411778"/>
            <a:ext cx="5093421" cy="326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1500"/>
              </a:spcBef>
              <a:spcAft>
                <a:spcPts val="900"/>
              </a:spcAft>
            </a:pPr>
            <a:r>
              <a:rPr lang="fi-FI" b="1" dirty="0">
                <a:solidFill>
                  <a:srgbClr val="D91B57"/>
                </a:solidFill>
                <a:latin typeface="Bitter Black" pitchFamily="2" charset="0"/>
              </a:rPr>
              <a:t>VÄLIOTSIKKO ROCKWELL (BOLD), 18 </a:t>
            </a:r>
            <a:r>
              <a:rPr lang="fi-FI" b="1" dirty="0" err="1">
                <a:solidFill>
                  <a:srgbClr val="D91B57"/>
                </a:solidFill>
                <a:latin typeface="Bitter Black" pitchFamily="2" charset="0"/>
              </a:rPr>
              <a:t>pt</a:t>
            </a:r>
            <a:endParaRPr lang="fi-FI" b="1" dirty="0">
              <a:solidFill>
                <a:srgbClr val="D91B57"/>
              </a:solidFill>
              <a:latin typeface="Bitter Black" pitchFamily="2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8A6D593-F967-92A7-9122-ABDF9A5E0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91" y="9886904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3493</TotalTime>
  <Words>118</Words>
  <Application>Microsoft Office PowerPoint</Application>
  <PresentationFormat>Mukautettu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Pia Matilainen</cp:lastModifiedBy>
  <cp:revision>35</cp:revision>
  <dcterms:created xsi:type="dcterms:W3CDTF">2016-08-11T06:00:40Z</dcterms:created>
  <dcterms:modified xsi:type="dcterms:W3CDTF">2022-06-02T05:03:34Z</dcterms:modified>
</cp:coreProperties>
</file>