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1pPr>
    <a:lvl2pPr marL="561167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2pPr>
    <a:lvl3pPr marL="1122335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3pPr>
    <a:lvl4pPr marL="1683502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4pPr>
    <a:lvl5pPr marL="2244669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5pPr>
    <a:lvl6pPr marL="2805836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6pPr>
    <a:lvl7pPr marL="3367004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7pPr>
    <a:lvl8pPr marL="3928171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8pPr>
    <a:lvl9pPr marL="4489338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1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A9"/>
    <a:srgbClr val="D91B57"/>
    <a:srgbClr val="004494"/>
    <a:srgbClr val="E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35" d="100"/>
          <a:sy n="35" d="100"/>
        </p:scale>
        <p:origin x="2116" y="36"/>
      </p:cViewPr>
      <p:guideLst>
        <p:guide orient="horz" pos="4031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964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02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5211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" y="439963"/>
            <a:ext cx="9595133" cy="3753959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58D298F9-0B35-40E3-924B-A264B14A91B2}"/>
              </a:ext>
            </a:extLst>
          </p:cNvPr>
          <p:cNvSpPr/>
          <p:nvPr userDrawn="1"/>
        </p:nvSpPr>
        <p:spPr>
          <a:xfrm>
            <a:off x="1" y="11596011"/>
            <a:ext cx="9601200" cy="1205589"/>
          </a:xfrm>
          <a:prstGeom prst="rect">
            <a:avLst/>
          </a:prstGeom>
          <a:solidFill>
            <a:srgbClr val="007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645"/>
          </a:p>
        </p:txBody>
      </p:sp>
    </p:spTree>
    <p:extLst>
      <p:ext uri="{BB962C8B-B14F-4D97-AF65-F5344CB8AC3E}">
        <p14:creationId xmlns:p14="http://schemas.microsoft.com/office/powerpoint/2010/main" val="286454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185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699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858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942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254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535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42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56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584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255347" y="6404928"/>
            <a:ext cx="7157288" cy="3818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95"/>
              </a:lnSpc>
            </a:pP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Leipäteksti: </a:t>
            </a:r>
            <a:r>
              <a:rPr lang="fi-FI" sz="15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Roboto</a:t>
            </a: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 Light tai </a:t>
            </a:r>
            <a:r>
              <a:rPr lang="fi-FI" sz="15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Calibri</a:t>
            </a: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 Light, </a:t>
            </a:r>
            <a:r>
              <a:rPr lang="fi-FI" sz="1500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15pt</a:t>
            </a: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</a:p>
          <a:p>
            <a:pPr>
              <a:lnSpc>
                <a:spcPts val="2395"/>
              </a:lnSpc>
            </a:pP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Otsikon fontti: Bitter Black tai </a:t>
            </a:r>
            <a:r>
              <a:rPr lang="fi-FI" sz="15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Rockwell</a:t>
            </a: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.</a:t>
            </a:r>
          </a:p>
          <a:p>
            <a:pPr>
              <a:lnSpc>
                <a:spcPts val="2395"/>
              </a:lnSpc>
            </a:pP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Kerro tässä kappaleessa, miten siistiä toimintanne on!  </a:t>
            </a:r>
            <a:b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Vaihda yllä oleva kuva: Valitse </a:t>
            </a:r>
            <a:r>
              <a:rPr lang="fi-FI" sz="15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Powerpointin</a:t>
            </a: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 ”Näytä”-välilehti  ja sieltä ”Dian perustyyli”. Klikkaa kuvaa oikealla hiirennäppäimellä ja valitse ” Muuta kuva”.  Vaihda oman seuranne logo alla olevaan kuvapaikkaan tai poista kuvapaikka kokonaan. Muista tehdä testiprintti ennen kuin tulostat sataa kappaletta! </a:t>
            </a:r>
          </a:p>
          <a:p>
            <a:pPr>
              <a:spcBef>
                <a:spcPts val="1796"/>
              </a:spcBef>
              <a:spcAft>
                <a:spcPts val="1078"/>
              </a:spcAft>
            </a:pPr>
            <a:r>
              <a:rPr lang="fi-FI" sz="1796" b="1" dirty="0">
                <a:solidFill>
                  <a:srgbClr val="D91B57"/>
                </a:solidFill>
                <a:latin typeface="Bitter Black" pitchFamily="2" charset="0"/>
              </a:rPr>
              <a:t>TARKENTAVA VÄLIOTSIKKO [BITTER BLACK, </a:t>
            </a:r>
            <a:r>
              <a:rPr lang="fi-FI" sz="1796" b="1" dirty="0" smtClean="0">
                <a:solidFill>
                  <a:srgbClr val="D91B57"/>
                </a:solidFill>
                <a:latin typeface="Bitter Black" pitchFamily="2" charset="0"/>
              </a:rPr>
              <a:t>18 </a:t>
            </a:r>
            <a:r>
              <a:rPr lang="fi-FI" sz="1796" b="1" dirty="0">
                <a:solidFill>
                  <a:srgbClr val="D91B57"/>
                </a:solidFill>
                <a:latin typeface="Bitter Black" pitchFamily="2" charset="0"/>
              </a:rPr>
              <a:t>PT, CAPS]</a:t>
            </a:r>
          </a:p>
          <a:p>
            <a:pPr>
              <a:lnSpc>
                <a:spcPts val="2395"/>
              </a:lnSpc>
            </a:pP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Kerro tässä, mitä, missä, milloin, kenelle, paljonko maksaa ja miten ilmoittaudutaan mukaan. Voit mainita myös ohjaajan nimen ja yhteystiedot.  Muista vaihtaa myös alla olevat yhteystiedot. </a:t>
            </a:r>
          </a:p>
        </p:txBody>
      </p:sp>
      <p:sp>
        <p:nvSpPr>
          <p:cNvPr id="3" name="Suorakulmio 2"/>
          <p:cNvSpPr/>
          <p:nvPr/>
        </p:nvSpPr>
        <p:spPr>
          <a:xfrm>
            <a:off x="1255349" y="5140168"/>
            <a:ext cx="6683402" cy="1124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300" b="1" dirty="0">
                <a:solidFill>
                  <a:srgbClr val="0077A9"/>
                </a:solidFill>
                <a:latin typeface="Bitter Black" pitchFamily="2" charset="0"/>
              </a:rPr>
              <a:t>HOUKUTTELEVA OTSIKKO! [BITTER BLACK, </a:t>
            </a:r>
            <a:r>
              <a:rPr lang="fi-FI" sz="3300" b="1" dirty="0" smtClean="0">
                <a:solidFill>
                  <a:srgbClr val="0077A9"/>
                </a:solidFill>
                <a:latin typeface="Bitter Black" pitchFamily="2" charset="0"/>
              </a:rPr>
              <a:t>33pt</a:t>
            </a:r>
            <a:r>
              <a:rPr lang="fi-FI" sz="3300" b="1" dirty="0">
                <a:solidFill>
                  <a:srgbClr val="0077A9"/>
                </a:solidFill>
                <a:latin typeface="Bitter Black" pitchFamily="2" charset="0"/>
              </a:rPr>
              <a:t>, CAPS]</a:t>
            </a:r>
          </a:p>
        </p:txBody>
      </p:sp>
      <p:sp>
        <p:nvSpPr>
          <p:cNvPr id="4" name="Suorakulmio 3"/>
          <p:cNvSpPr/>
          <p:nvPr/>
        </p:nvSpPr>
        <p:spPr>
          <a:xfrm>
            <a:off x="1255347" y="10320382"/>
            <a:ext cx="2812927" cy="700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317" dirty="0" err="1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www.nuorisoseurat.fi</a:t>
            </a:r>
            <a:endParaRPr lang="fi-FI" sz="1317" dirty="0">
              <a:solidFill>
                <a:srgbClr val="0077A9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fi-FI" sz="1317" dirty="0" err="1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info@nuorisoseurat.fi</a:t>
            </a:r>
            <a:r>
              <a:rPr lang="fi-FI" sz="1317" dirty="0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r>
              <a:rPr lang="fi-FI" sz="1317" dirty="0" err="1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www.facebook.com/nuorisoseurat</a:t>
            </a:r>
            <a:endParaRPr lang="fi-FI" sz="1317" dirty="0">
              <a:solidFill>
                <a:srgbClr val="0077A9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185" y="10296630"/>
            <a:ext cx="1219731" cy="766097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6CEF08DB-CA11-4267-A840-BAF7AD23D2E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002" y="11837861"/>
            <a:ext cx="1516427" cy="73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5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E6E3683AF8FF84E8D6A5F1E7805852E" ma:contentTypeVersion="16" ma:contentTypeDescription="Luo uusi asiakirja." ma:contentTypeScope="" ma:versionID="a886e198254360df8ec3efab2c9c45df">
  <xsd:schema xmlns:xsd="http://www.w3.org/2001/XMLSchema" xmlns:xs="http://www.w3.org/2001/XMLSchema" xmlns:p="http://schemas.microsoft.com/office/2006/metadata/properties" xmlns:ns2="84da353b-d121-45ce-8403-c3acf9ae1225" xmlns:ns3="0865692f-5cbc-4ef1-8e34-942880cd7e29" targetNamespace="http://schemas.microsoft.com/office/2006/metadata/properties" ma:root="true" ma:fieldsID="5ecf4be114b392def050ce57a1b53353" ns2:_="" ns3:_="">
    <xsd:import namespace="84da353b-d121-45ce-8403-c3acf9ae1225"/>
    <xsd:import namespace="0865692f-5cbc-4ef1-8e34-942880cd7e2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a353b-d121-45ce-8403-c3acf9ae12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47bc89d-e02b-44a5-8916-81db057577f7}" ma:internalName="TaxCatchAll" ma:showField="CatchAllData" ma:web="84da353b-d121-45ce-8403-c3acf9ae12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5692f-5cbc-4ef1-8e34-942880cd7e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8f416f2a-f1bb-4d1c-8932-a673263f23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E0E6B0-FD12-44BF-8CD6-6D85F8164B27}"/>
</file>

<file path=customXml/itemProps2.xml><?xml version="1.0" encoding="utf-8"?>
<ds:datastoreItem xmlns:ds="http://schemas.openxmlformats.org/officeDocument/2006/customXml" ds:itemID="{77344BB1-70D6-4E1A-B8A5-8D4630BB3B9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1266</TotalTime>
  <Words>41</Words>
  <Application>Microsoft Office PowerPoint</Application>
  <PresentationFormat>A3-paperi (297 x 420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Bitter Black</vt:lpstr>
      <vt:lpstr>Calibri</vt:lpstr>
      <vt:lpstr>Calibri Light</vt:lpstr>
      <vt:lpstr>Roboto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Joni Sivonen</dc:creator>
  <cp:lastModifiedBy>Suvi Lehtinen</cp:lastModifiedBy>
  <cp:revision>40</cp:revision>
  <dcterms:created xsi:type="dcterms:W3CDTF">2016-08-11T06:00:40Z</dcterms:created>
  <dcterms:modified xsi:type="dcterms:W3CDTF">2022-08-23T07:23:45Z</dcterms:modified>
</cp:coreProperties>
</file>