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7A9"/>
    <a:srgbClr val="D91B57"/>
    <a:srgbClr val="004494"/>
    <a:srgbClr val="EE7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12" autoAdjust="0"/>
  </p:normalViewPr>
  <p:slideViewPr>
    <p:cSldViewPr snapToGrid="0">
      <p:cViewPr varScale="1">
        <p:scale>
          <a:sx n="43" d="100"/>
          <a:sy n="43" d="100"/>
        </p:scale>
        <p:origin x="1752" y="-556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" y="367454"/>
            <a:ext cx="7554898" cy="3135282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58D298F9-0B35-40E3-924B-A264B14A91B2}"/>
              </a:ext>
            </a:extLst>
          </p:cNvPr>
          <p:cNvSpPr/>
          <p:nvPr userDrawn="1"/>
        </p:nvSpPr>
        <p:spPr>
          <a:xfrm>
            <a:off x="0" y="9684913"/>
            <a:ext cx="7559675" cy="1006900"/>
          </a:xfrm>
          <a:prstGeom prst="rect">
            <a:avLst/>
          </a:prstGeom>
          <a:solidFill>
            <a:srgbClr val="0077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2658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17.8.2022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224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17.8.2022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2841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17.8.2022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4567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17.8.2022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1534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17.8.2022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392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17.8.2022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6070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17.8.2022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75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17.8.2022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5213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17.8.2022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5268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4834B-90DC-4310-A33A-947A254A19F2}" type="datetimeFigureOut">
              <a:rPr lang="fi-FI" smtClean="0"/>
              <a:t>17.8.2022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6388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4834B-90DC-4310-A33A-947A254A19F2}" type="datetimeFigureOut">
              <a:rPr lang="fi-FI" smtClean="0"/>
              <a:t>17.8.2022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DF090-FD2C-4A04-AE6F-92A7538A657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1116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818865" y="5349353"/>
            <a:ext cx="5977720" cy="3173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fi-FI" sz="1300" dirty="0">
                <a:latin typeface="Roboto Light" panose="02000000000000000000" pitchFamily="2" charset="0"/>
                <a:ea typeface="Roboto Light" panose="02000000000000000000" pitchFamily="2" charset="0"/>
              </a:rPr>
              <a:t>Leipäteksti: </a:t>
            </a:r>
            <a:r>
              <a:rPr lang="fi-FI" sz="13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Roboto</a:t>
            </a:r>
            <a:r>
              <a:rPr lang="fi-FI" sz="1300" dirty="0">
                <a:latin typeface="Roboto Light" panose="02000000000000000000" pitchFamily="2" charset="0"/>
                <a:ea typeface="Roboto Light" panose="02000000000000000000" pitchFamily="2" charset="0"/>
              </a:rPr>
              <a:t> Light tai </a:t>
            </a:r>
            <a:r>
              <a:rPr lang="fi-FI" sz="13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Calibri</a:t>
            </a:r>
            <a:r>
              <a:rPr lang="fi-FI" sz="1300" dirty="0">
                <a:latin typeface="Roboto Light" panose="02000000000000000000" pitchFamily="2" charset="0"/>
                <a:ea typeface="Roboto Light" panose="02000000000000000000" pitchFamily="2" charset="0"/>
              </a:rPr>
              <a:t> Light, 13pt. </a:t>
            </a:r>
          </a:p>
          <a:p>
            <a:pPr>
              <a:lnSpc>
                <a:spcPts val="2000"/>
              </a:lnSpc>
            </a:pPr>
            <a:r>
              <a:rPr lang="fi-FI" sz="1300" dirty="0">
                <a:latin typeface="Roboto Light" panose="02000000000000000000" pitchFamily="2" charset="0"/>
                <a:ea typeface="Roboto Light" panose="02000000000000000000" pitchFamily="2" charset="0"/>
              </a:rPr>
              <a:t>Otsikon fontti: Bitter Black tai </a:t>
            </a:r>
            <a:r>
              <a:rPr lang="fi-FI" sz="13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Rockwell</a:t>
            </a:r>
            <a:r>
              <a:rPr lang="fi-FI" sz="1300" dirty="0">
                <a:latin typeface="Roboto Light" panose="02000000000000000000" pitchFamily="2" charset="0"/>
                <a:ea typeface="Roboto Light" panose="02000000000000000000" pitchFamily="2" charset="0"/>
              </a:rPr>
              <a:t>.</a:t>
            </a:r>
          </a:p>
          <a:p>
            <a:pPr>
              <a:lnSpc>
                <a:spcPts val="2000"/>
              </a:lnSpc>
            </a:pPr>
            <a:r>
              <a:rPr lang="fi-FI" sz="1300" dirty="0">
                <a:latin typeface="Roboto Light" panose="02000000000000000000" pitchFamily="2" charset="0"/>
                <a:ea typeface="Roboto Light" panose="02000000000000000000" pitchFamily="2" charset="0"/>
              </a:rPr>
              <a:t>Kerro tässä kappaleessa, miten siistiä toimintanne on!  </a:t>
            </a:r>
            <a:br>
              <a:rPr lang="fi-FI" sz="1300" dirty="0">
                <a:latin typeface="Roboto Light" panose="02000000000000000000" pitchFamily="2" charset="0"/>
                <a:ea typeface="Roboto Light" panose="02000000000000000000" pitchFamily="2" charset="0"/>
              </a:rPr>
            </a:br>
            <a:r>
              <a:rPr lang="fi-FI" sz="1300" dirty="0">
                <a:latin typeface="Roboto Light" panose="02000000000000000000" pitchFamily="2" charset="0"/>
                <a:ea typeface="Roboto Light" panose="02000000000000000000" pitchFamily="2" charset="0"/>
              </a:rPr>
              <a:t>Vaihda yllä oleva kuva: Valitse </a:t>
            </a:r>
            <a:r>
              <a:rPr lang="fi-FI" sz="13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Powerpointin</a:t>
            </a:r>
            <a:r>
              <a:rPr lang="fi-FI" sz="1300" dirty="0">
                <a:latin typeface="Roboto Light" panose="02000000000000000000" pitchFamily="2" charset="0"/>
                <a:ea typeface="Roboto Light" panose="02000000000000000000" pitchFamily="2" charset="0"/>
              </a:rPr>
              <a:t> ”Näytä”-välilehti  ja sieltä ”Dian perustyyli”. Klikkaa kuvaa oikealla hiirennäppäimellä ja valitse ” Muuta kuva”.  Vaihda oman seuranne logo alla olevaan kuvapaikkaan tai poista kuvapaikka kokonaan. Muista tehdä testiprintti ennen kuin tulostat sataa kappaletta! </a:t>
            </a:r>
          </a:p>
          <a:p>
            <a:pPr>
              <a:spcBef>
                <a:spcPts val="1500"/>
              </a:spcBef>
              <a:spcAft>
                <a:spcPts val="900"/>
              </a:spcAft>
            </a:pPr>
            <a:r>
              <a:rPr lang="fi-FI" sz="1500" b="1" dirty="0">
                <a:solidFill>
                  <a:srgbClr val="D91B57"/>
                </a:solidFill>
                <a:latin typeface="Bitter Black" pitchFamily="2" charset="0"/>
              </a:rPr>
              <a:t>TARKENTAVA VÄLIOTSIKKO [BITTER BLACK, 15 PT, CAPS]</a:t>
            </a:r>
          </a:p>
          <a:p>
            <a:pPr>
              <a:lnSpc>
                <a:spcPts val="2000"/>
              </a:lnSpc>
            </a:pPr>
            <a:r>
              <a:rPr lang="fi-FI" sz="1300" dirty="0">
                <a:latin typeface="Roboto Light" panose="02000000000000000000" pitchFamily="2" charset="0"/>
                <a:ea typeface="Roboto Light" panose="02000000000000000000" pitchFamily="2" charset="0"/>
              </a:rPr>
              <a:t>Kerro tässä, mitä, missä, milloin, kenelle, paljonko maksaa ja miten ilmoittaudutaan mukaan. Voit mainita myös ohjaajan nimen ja yhteystiedot.  Muista vaihtaa myös alla olevat yhteystiedot. </a:t>
            </a:r>
          </a:p>
        </p:txBody>
      </p:sp>
      <p:sp>
        <p:nvSpPr>
          <p:cNvPr id="3" name="Suorakulmio 2"/>
          <p:cNvSpPr/>
          <p:nvPr/>
        </p:nvSpPr>
        <p:spPr>
          <a:xfrm>
            <a:off x="818866" y="4293034"/>
            <a:ext cx="55819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800" b="1" dirty="0">
                <a:solidFill>
                  <a:srgbClr val="0077A9"/>
                </a:solidFill>
                <a:latin typeface="Bitter Black" pitchFamily="2" charset="0"/>
              </a:rPr>
              <a:t>HOUKUTTELEVA OTSIKKO! [BITTER BLACK, 28pt, CAPS]</a:t>
            </a:r>
          </a:p>
        </p:txBody>
      </p:sp>
      <p:sp>
        <p:nvSpPr>
          <p:cNvPr id="4" name="Suorakulmio 3"/>
          <p:cNvSpPr/>
          <p:nvPr/>
        </p:nvSpPr>
        <p:spPr>
          <a:xfrm>
            <a:off x="818865" y="8619515"/>
            <a:ext cx="234933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100" dirty="0" err="1">
                <a:solidFill>
                  <a:srgbClr val="0077A9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www.nuorisoseurat.fi</a:t>
            </a:r>
            <a:endParaRPr lang="fi-FI" sz="1100" dirty="0">
              <a:solidFill>
                <a:srgbClr val="0077A9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r>
              <a:rPr lang="fi-FI" sz="1100" dirty="0" err="1">
                <a:solidFill>
                  <a:srgbClr val="0077A9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info@nuorisoseurat.fi</a:t>
            </a:r>
            <a:r>
              <a:rPr lang="fi-FI" sz="1100" dirty="0">
                <a:solidFill>
                  <a:srgbClr val="0077A9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</a:p>
          <a:p>
            <a:r>
              <a:rPr lang="fi-FI" sz="1100" dirty="0" err="1">
                <a:solidFill>
                  <a:srgbClr val="0077A9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www.facebook.com/nuorisoseurat</a:t>
            </a:r>
            <a:endParaRPr lang="fi-FI" sz="1100" dirty="0">
              <a:solidFill>
                <a:srgbClr val="0077A9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</p:txBody>
      </p:sp>
      <p:pic>
        <p:nvPicPr>
          <p:cNvPr id="5" name="Kuv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2338" y="8599677"/>
            <a:ext cx="1018711" cy="639839"/>
          </a:xfrm>
          <a:prstGeom prst="rect">
            <a:avLst/>
          </a:prstGeom>
        </p:spPr>
      </p:pic>
      <p:sp>
        <p:nvSpPr>
          <p:cNvPr id="8" name="Suorakulmio 7">
            <a:extLst>
              <a:ext uri="{FF2B5EF4-FFF2-40B4-BE49-F238E27FC236}">
                <a16:creationId xmlns:a16="http://schemas.microsoft.com/office/drawing/2014/main" id="{71452B3D-08BB-40F7-B6FD-F006A0969044}"/>
              </a:ext>
            </a:extLst>
          </p:cNvPr>
          <p:cNvSpPr/>
          <p:nvPr/>
        </p:nvSpPr>
        <p:spPr>
          <a:xfrm>
            <a:off x="0" y="9640728"/>
            <a:ext cx="7559675" cy="7822801"/>
          </a:xfrm>
          <a:prstGeom prst="rect">
            <a:avLst/>
          </a:prstGeom>
          <a:solidFill>
            <a:srgbClr val="0077A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0" name="Kuva 9">
            <a:extLst>
              <a:ext uri="{FF2B5EF4-FFF2-40B4-BE49-F238E27FC236}">
                <a16:creationId xmlns:a16="http://schemas.microsoft.com/office/drawing/2014/main" id="{6CEF08DB-CA11-4267-A840-BAF7AD23D2E3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5091" y="9886904"/>
            <a:ext cx="1266510" cy="61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757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E6E3683AF8FF84E8D6A5F1E7805852E" ma:contentTypeVersion="16" ma:contentTypeDescription="Luo uusi asiakirja." ma:contentTypeScope="" ma:versionID="a886e198254360df8ec3efab2c9c45df">
  <xsd:schema xmlns:xsd="http://www.w3.org/2001/XMLSchema" xmlns:xs="http://www.w3.org/2001/XMLSchema" xmlns:p="http://schemas.microsoft.com/office/2006/metadata/properties" xmlns:ns2="84da353b-d121-45ce-8403-c3acf9ae1225" xmlns:ns3="0865692f-5cbc-4ef1-8e34-942880cd7e29" targetNamespace="http://schemas.microsoft.com/office/2006/metadata/properties" ma:root="true" ma:fieldsID="5ecf4be114b392def050ce57a1b53353" ns2:_="" ns3:_="">
    <xsd:import namespace="84da353b-d121-45ce-8403-c3acf9ae1225"/>
    <xsd:import namespace="0865692f-5cbc-4ef1-8e34-942880cd7e2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da353b-d121-45ce-8403-c3acf9ae122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47bc89d-e02b-44a5-8916-81db057577f7}" ma:internalName="TaxCatchAll" ma:showField="CatchAllData" ma:web="84da353b-d121-45ce-8403-c3acf9ae122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5692f-5cbc-4ef1-8e34-942880cd7e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8f416f2a-f1bb-4d1c-8932-a673263f231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D5ABB66-8E8E-438F-ABBF-12CDA18C65C5}"/>
</file>

<file path=customXml/itemProps2.xml><?xml version="1.0" encoding="utf-8"?>
<ds:datastoreItem xmlns:ds="http://schemas.openxmlformats.org/officeDocument/2006/customXml" ds:itemID="{684DCA73-C809-4F10-AFC9-0AB03C1560E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1264</TotalTime>
  <Words>41</Words>
  <Application>Microsoft Office PowerPoint</Application>
  <PresentationFormat>Mukautettu</PresentationFormat>
  <Paragraphs>9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Bitter Black</vt:lpstr>
      <vt:lpstr>Calibri</vt:lpstr>
      <vt:lpstr>Calibri Light</vt:lpstr>
      <vt:lpstr>Roboto Light</vt:lpstr>
      <vt:lpstr>Office-teema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Joni Sivonen</dc:creator>
  <cp:lastModifiedBy>Suvi Lehtinen</cp:lastModifiedBy>
  <cp:revision>38</cp:revision>
  <dcterms:created xsi:type="dcterms:W3CDTF">2016-08-11T06:00:40Z</dcterms:created>
  <dcterms:modified xsi:type="dcterms:W3CDTF">2022-08-17T11:11:10Z</dcterms:modified>
</cp:coreProperties>
</file>